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9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F151E1-7DB3-406B-BD33-3A0696636964}" v="1" dt="2026-01-08T12:08:10.836"/>
    <p1510:client id="{65AEF251-6C30-A847-B906-9236833AC849}" v="28" dt="2026-01-08T12:10:02.6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33"/>
    <p:restoredTop sz="94658"/>
  </p:normalViewPr>
  <p:slideViewPr>
    <p:cSldViewPr snapToGrid="0">
      <p:cViewPr varScale="1">
        <p:scale>
          <a:sx n="60" d="100"/>
          <a:sy n="60" d="100"/>
        </p:scale>
        <p:origin x="10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B67AF79B-3CD7-4B12-8448-C57133F6FF7A}"/>
    <pc:docChg chg="custSel modSld">
      <pc:chgData name="Howard Wheeler" userId="3e061725-5d95-41ae-8f52-aca0943a11a8" providerId="ADAL" clId="{B67AF79B-3CD7-4B12-8448-C57133F6FF7A}" dt="2026-01-08T12:08:10.836" v="0" actId="478"/>
      <pc:docMkLst>
        <pc:docMk/>
      </pc:docMkLst>
      <pc:sldChg chg="delSp mod">
        <pc:chgData name="Howard Wheeler" userId="3e061725-5d95-41ae-8f52-aca0943a11a8" providerId="ADAL" clId="{B67AF79B-3CD7-4B12-8448-C57133F6FF7A}" dt="2026-01-08T12:08:10.836" v="0" actId="478"/>
        <pc:sldMkLst>
          <pc:docMk/>
          <pc:sldMk cId="2077717341" sldId="256"/>
        </pc:sldMkLst>
        <pc:picChg chg="del">
          <ac:chgData name="Howard Wheeler" userId="3e061725-5d95-41ae-8f52-aca0943a11a8" providerId="ADAL" clId="{B67AF79B-3CD7-4B12-8448-C57133F6FF7A}" dt="2026-01-08T12:08:10.836" v="0" actId="478"/>
          <ac:picMkLst>
            <pc:docMk/>
            <pc:sldMk cId="2077717341" sldId="256"/>
            <ac:picMk id="11" creationId="{A44F9153-558D-C440-91EE-59CF5B966090}"/>
          </ac:picMkLst>
        </pc:picChg>
      </pc:sldChg>
    </pc:docChg>
  </pc:docChgLst>
  <pc:docChgLst>
    <pc:chgData name="Steve Hartland" userId="fe08f65b-fffb-417a-81ad-107dbbfd43a7" providerId="ADAL" clId="{26CD08F2-BEC7-5BB7-9C01-8BE80433835F}"/>
    <pc:docChg chg="custSel modSld">
      <pc:chgData name="Steve Hartland" userId="fe08f65b-fffb-417a-81ad-107dbbfd43a7" providerId="ADAL" clId="{26CD08F2-BEC7-5BB7-9C01-8BE80433835F}" dt="2026-01-08T12:10:02.655" v="30" actId="1076"/>
      <pc:docMkLst>
        <pc:docMk/>
      </pc:docMkLst>
      <pc:sldChg chg="addSp delSp modSp mod">
        <pc:chgData name="Steve Hartland" userId="fe08f65b-fffb-417a-81ad-107dbbfd43a7" providerId="ADAL" clId="{26CD08F2-BEC7-5BB7-9C01-8BE80433835F}" dt="2026-01-08T12:10:02.655" v="30" actId="1076"/>
        <pc:sldMkLst>
          <pc:docMk/>
          <pc:sldMk cId="2077717341" sldId="256"/>
        </pc:sldMkLst>
        <pc:spChg chg="del mod">
          <ac:chgData name="Steve Hartland" userId="fe08f65b-fffb-417a-81ad-107dbbfd43a7" providerId="ADAL" clId="{26CD08F2-BEC7-5BB7-9C01-8BE80433835F}" dt="2026-01-08T12:09:54.410" v="28" actId="478"/>
          <ac:spMkLst>
            <pc:docMk/>
            <pc:sldMk cId="2077717341" sldId="256"/>
            <ac:spMk id="6" creationId="{CA62D138-AD16-3256-94D2-A68B301AC345}"/>
          </ac:spMkLst>
        </pc:spChg>
        <pc:spChg chg="add mod">
          <ac:chgData name="Steve Hartland" userId="fe08f65b-fffb-417a-81ad-107dbbfd43a7" providerId="ADAL" clId="{26CD08F2-BEC7-5BB7-9C01-8BE80433835F}" dt="2026-01-08T12:10:02.655" v="30" actId="1076"/>
          <ac:spMkLst>
            <pc:docMk/>
            <pc:sldMk cId="2077717341" sldId="256"/>
            <ac:spMk id="13" creationId="{35920A7A-00E2-1D3C-BD20-7EAD2C736BD9}"/>
          </ac:spMkLst>
        </pc:spChg>
        <pc:picChg chg="del">
          <ac:chgData name="Steve Hartland" userId="fe08f65b-fffb-417a-81ad-107dbbfd43a7" providerId="ADAL" clId="{26CD08F2-BEC7-5BB7-9C01-8BE80433835F}" dt="2026-01-08T12:06:24.065" v="0" actId="478"/>
          <ac:picMkLst>
            <pc:docMk/>
            <pc:sldMk cId="2077717341" sldId="256"/>
            <ac:picMk id="2" creationId="{237AA2DF-3D7E-16C8-FA14-D4F6F8AE2CBA}"/>
          </ac:picMkLst>
        </pc:picChg>
        <pc:picChg chg="del">
          <ac:chgData name="Steve Hartland" userId="fe08f65b-fffb-417a-81ad-107dbbfd43a7" providerId="ADAL" clId="{26CD08F2-BEC7-5BB7-9C01-8BE80433835F}" dt="2026-01-08T12:08:33.660" v="12" actId="478"/>
          <ac:picMkLst>
            <pc:docMk/>
            <pc:sldMk cId="2077717341" sldId="256"/>
            <ac:picMk id="3" creationId="{62822128-0FD7-8D02-E36A-D9EDBF98F186}"/>
          </ac:picMkLst>
        </pc:picChg>
        <pc:picChg chg="add mod">
          <ac:chgData name="Steve Hartland" userId="fe08f65b-fffb-417a-81ad-107dbbfd43a7" providerId="ADAL" clId="{26CD08F2-BEC7-5BB7-9C01-8BE80433835F}" dt="2026-01-08T12:06:40.544" v="5" actId="167"/>
          <ac:picMkLst>
            <pc:docMk/>
            <pc:sldMk cId="2077717341" sldId="256"/>
            <ac:picMk id="4" creationId="{1A19C6A6-84A8-82B5-0FD2-808B80A0983B}"/>
          </ac:picMkLst>
        </pc:picChg>
        <pc:picChg chg="del">
          <ac:chgData name="Steve Hartland" userId="fe08f65b-fffb-417a-81ad-107dbbfd43a7" providerId="ADAL" clId="{26CD08F2-BEC7-5BB7-9C01-8BE80433835F}" dt="2026-01-08T12:06:44.081" v="6" actId="478"/>
          <ac:picMkLst>
            <pc:docMk/>
            <pc:sldMk cId="2077717341" sldId="256"/>
            <ac:picMk id="5" creationId="{CDABF65D-FA70-FF89-99F4-C563F515D2B9}"/>
          </ac:picMkLst>
        </pc:picChg>
        <pc:picChg chg="mod">
          <ac:chgData name="Steve Hartland" userId="fe08f65b-fffb-417a-81ad-107dbbfd43a7" providerId="ADAL" clId="{26CD08F2-BEC7-5BB7-9C01-8BE80433835F}" dt="2026-01-08T12:08:36.795" v="14" actId="1076"/>
          <ac:picMkLst>
            <pc:docMk/>
            <pc:sldMk cId="2077717341" sldId="256"/>
            <ac:picMk id="7" creationId="{27C6C2BD-A8AD-2700-0213-A0493A830A2C}"/>
          </ac:picMkLst>
        </pc:picChg>
        <pc:picChg chg="add del mod">
          <ac:chgData name="Steve Hartland" userId="fe08f65b-fffb-417a-81ad-107dbbfd43a7" providerId="ADAL" clId="{26CD08F2-BEC7-5BB7-9C01-8BE80433835F}" dt="2026-01-08T12:08:32.182" v="11" actId="478"/>
          <ac:picMkLst>
            <pc:docMk/>
            <pc:sldMk cId="2077717341" sldId="256"/>
            <ac:picMk id="9" creationId="{F4F49EE4-3711-959D-15FB-DB14632FDE81}"/>
          </ac:picMkLst>
        </pc:picChg>
        <pc:picChg chg="del">
          <ac:chgData name="Steve Hartland" userId="fe08f65b-fffb-417a-81ad-107dbbfd43a7" providerId="ADAL" clId="{26CD08F2-BEC7-5BB7-9C01-8BE80433835F}" dt="2026-01-08T12:06:27.283" v="1" actId="478"/>
          <ac:picMkLst>
            <pc:docMk/>
            <pc:sldMk cId="2077717341" sldId="256"/>
            <ac:picMk id="11" creationId="{A44F9153-558D-C440-91EE-59CF5B966090}"/>
          </ac:picMkLst>
        </pc:picChg>
        <pc:picChg chg="add mod">
          <ac:chgData name="Steve Hartland" userId="fe08f65b-fffb-417a-81ad-107dbbfd43a7" providerId="ADAL" clId="{26CD08F2-BEC7-5BB7-9C01-8BE80433835F}" dt="2026-01-08T12:08:41.936" v="16" actId="1076"/>
          <ac:picMkLst>
            <pc:docMk/>
            <pc:sldMk cId="2077717341" sldId="256"/>
            <ac:picMk id="12" creationId="{238A2FAC-71A9-1026-73C4-A570DD850C0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1/27/26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7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1/27/26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1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1/27/26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1/27/26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8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1/27/26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1/27/26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0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1/27/26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6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1/27/26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1/27/26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7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1/27/26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6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1/27/26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D1E28-60BC-5441-BDF1-C5089B0C793C}" type="datetimeFigureOut">
              <a:rPr lang="en-US" smtClean="0"/>
              <a:t>1/27/26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5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61C6E33-FD69-F41A-E935-45B3FF54F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7156D8-9CE9-1C22-7444-F1D4DA52F95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6000"/>
          </a:blip>
          <a:stretch>
            <a:fillRect/>
          </a:stretch>
        </p:blipFill>
        <p:spPr>
          <a:xfrm>
            <a:off x="1" y="12165496"/>
            <a:ext cx="13716000" cy="1576851"/>
          </a:xfrm>
          <a:prstGeom prst="rect">
            <a:avLst/>
          </a:prstGeom>
          <a:effectLst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B1A0EE-FCA5-8E42-BB3B-5B63472A7D4F}"/>
              </a:ext>
            </a:extLst>
          </p:cNvPr>
          <p:cNvSpPr txBox="1"/>
          <p:nvPr/>
        </p:nvSpPr>
        <p:spPr>
          <a:xfrm>
            <a:off x="4536272" y="13212086"/>
            <a:ext cx="46434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T&amp;Cs apply. Visit our website for full details and sailings.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6C2BD-A8AD-2700-0213-A0493A830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5355" y="768883"/>
            <a:ext cx="4606256" cy="11962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8A2FAC-71A9-1026-73C4-A570DD850C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8416" y="2777843"/>
            <a:ext cx="10819657" cy="3544795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5920A7A-00E2-1D3C-BD20-7EAD2C736BD9}"/>
              </a:ext>
            </a:extLst>
          </p:cNvPr>
          <p:cNvSpPr/>
          <p:nvPr/>
        </p:nvSpPr>
        <p:spPr>
          <a:xfrm>
            <a:off x="4794182" y="10588893"/>
            <a:ext cx="3968601" cy="830638"/>
          </a:xfrm>
          <a:prstGeom prst="roundRect">
            <a:avLst>
              <a:gd name="adj" fmla="val 50000"/>
            </a:avLst>
          </a:prstGeom>
          <a:solidFill>
            <a:srgbClr val="EA69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latin typeface="Arial" panose="020B0604020202020204" pitchFamily="34" charset="0"/>
                <a:cs typeface="Arial" panose="020B0604020202020204" pitchFamily="34" charset="0"/>
              </a:rPr>
              <a:t>BOOK NOW</a:t>
            </a:r>
          </a:p>
        </p:txBody>
      </p:sp>
    </p:spTree>
    <p:extLst>
      <p:ext uri="{BB962C8B-B14F-4D97-AF65-F5344CB8AC3E}">
        <p14:creationId xmlns:p14="http://schemas.microsoft.com/office/powerpoint/2010/main" val="2077717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7" ma:contentTypeDescription="Create a new document." ma:contentTypeScope="" ma:versionID="b13f3e903f08254745e63e1f41c514e0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14a1f6a2a6a3bbd3f2149a87a373d364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a6e64ec-b061-4ef9-925c-be5efbd33eb1" xsi:nil="true"/>
    <lcf76f155ced4ddcb4097134ff3c332f xmlns="f792690d-879f-46d8-925c-4171572e1f59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0030A5B-D564-41A4-A4E0-A4AEB66D84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4B37B2-C7B8-4303-A33B-ED5C1DA1EFC1}">
  <ds:schemaRefs>
    <ds:schemaRef ds:uri="ba6e64ec-b061-4ef9-925c-be5efbd33eb1"/>
    <ds:schemaRef ds:uri="f792690d-879f-46d8-925c-4171572e1f5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BEBF867-836D-4590-9EE9-1B914E6DB8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16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Jayne Tucker</cp:lastModifiedBy>
  <cp:revision>2</cp:revision>
  <dcterms:created xsi:type="dcterms:W3CDTF">2023-06-27T07:18:14Z</dcterms:created>
  <dcterms:modified xsi:type="dcterms:W3CDTF">2026-01-27T12:03:42Z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0x0101009FEA7D74A7BF864BA00741367FEEF239</vt:lpwstr>
  </property>
  <property fmtid="{D5CDD505-2E9C-101B-9397-08002B2CF9AE}" pid="3" name="MediaServiceImageTags">
    <vt:lpwstr/>
  </property>
</Properties>
</file>